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 Light" charset="0"/>
      <p:regular r:id="rId8"/>
      <p:italic r:id="rId9"/>
    </p:embeddedFont>
    <p:embeddedFont>
      <p:font typeface="Calibri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E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>
        <p:scale>
          <a:sx n="81" d="100"/>
          <a:sy n="81" d="100"/>
        </p:scale>
        <p:origin x="-30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àng Thư" userId="21d31c9762d613a4" providerId="LiveId" clId="{3BB0656B-BEF1-CF47-85C4-8404ED6A4C9C}"/>
    <pc:docChg chg="undo custSel modSld">
      <pc:chgData name="Hoàng Thư" userId="21d31c9762d613a4" providerId="LiveId" clId="{3BB0656B-BEF1-CF47-85C4-8404ED6A4C9C}" dt="2019-09-30T12:08:49.244" v="35" actId="1076"/>
      <pc:docMkLst>
        <pc:docMk/>
      </pc:docMkLst>
      <pc:sldChg chg="delSp modSp delAnim">
        <pc:chgData name="Hoàng Thư" userId="21d31c9762d613a4" providerId="LiveId" clId="{3BB0656B-BEF1-CF47-85C4-8404ED6A4C9C}" dt="2019-09-30T12:08:49.244" v="35" actId="1076"/>
        <pc:sldMkLst>
          <pc:docMk/>
          <pc:sldMk cId="3795225164" sldId="259"/>
        </pc:sldMkLst>
        <pc:spChg chg="mod">
          <ac:chgData name="Hoàng Thư" userId="21d31c9762d613a4" providerId="LiveId" clId="{3BB0656B-BEF1-CF47-85C4-8404ED6A4C9C}" dt="2019-09-30T12:08:37.112" v="32" actId="1076"/>
          <ac:spMkLst>
            <pc:docMk/>
            <pc:sldMk cId="3795225164" sldId="259"/>
            <ac:spMk id="19" creationId="{A98ECE88-115D-4A1D-8452-F943FF1AC741}"/>
          </ac:spMkLst>
        </pc:spChg>
        <pc:spChg chg="mod">
          <ac:chgData name="Hoàng Thư" userId="21d31c9762d613a4" providerId="LiveId" clId="{3BB0656B-BEF1-CF47-85C4-8404ED6A4C9C}" dt="2019-09-30T12:08:41.795" v="33" actId="1076"/>
          <ac:spMkLst>
            <pc:docMk/>
            <pc:sldMk cId="3795225164" sldId="259"/>
            <ac:spMk id="21" creationId="{88E5E567-B90E-4275-AC51-C8D58F3AA2A7}"/>
          </ac:spMkLst>
        </pc:spChg>
        <pc:spChg chg="mod">
          <ac:chgData name="Hoàng Thư" userId="21d31c9762d613a4" providerId="LiveId" clId="{3BB0656B-BEF1-CF47-85C4-8404ED6A4C9C}" dt="2019-09-30T12:08:31.900" v="31" actId="1076"/>
          <ac:spMkLst>
            <pc:docMk/>
            <pc:sldMk cId="3795225164" sldId="259"/>
            <ac:spMk id="23" creationId="{64E263D4-FF99-4115-A750-399C550760EE}"/>
          </ac:spMkLst>
        </pc:spChg>
        <pc:spChg chg="mod">
          <ac:chgData name="Hoàng Thư" userId="21d31c9762d613a4" providerId="LiveId" clId="{3BB0656B-BEF1-CF47-85C4-8404ED6A4C9C}" dt="2019-09-30T12:08:49.244" v="35" actId="1076"/>
          <ac:spMkLst>
            <pc:docMk/>
            <pc:sldMk cId="3795225164" sldId="259"/>
            <ac:spMk id="25" creationId="{00BEFBB1-525B-415D-8E45-ADCB8FD217EA}"/>
          </ac:spMkLst>
        </pc:spChg>
        <pc:picChg chg="mod">
          <ac:chgData name="Hoàng Thư" userId="21d31c9762d613a4" providerId="LiveId" clId="{3BB0656B-BEF1-CF47-85C4-8404ED6A4C9C}" dt="2019-09-30T12:07:42.151" v="22" actId="1076"/>
          <ac:picMkLst>
            <pc:docMk/>
            <pc:sldMk cId="3795225164" sldId="259"/>
            <ac:picMk id="5" creationId="{A9E30F87-AC3B-464A-ACE1-7680D911652F}"/>
          </ac:picMkLst>
        </pc:picChg>
        <pc:picChg chg="del mod">
          <ac:chgData name="Hoàng Thư" userId="21d31c9762d613a4" providerId="LiveId" clId="{3BB0656B-BEF1-CF47-85C4-8404ED6A4C9C}" dt="2019-09-30T12:07:23.536" v="18" actId="478"/>
          <ac:picMkLst>
            <pc:docMk/>
            <pc:sldMk cId="3795225164" sldId="259"/>
            <ac:picMk id="20" creationId="{FA2065B4-32D5-4275-B2C9-8B5FF2ACCBD4}"/>
          </ac:picMkLst>
        </pc:picChg>
        <pc:picChg chg="del mod">
          <ac:chgData name="Hoàng Thư" userId="21d31c9762d613a4" providerId="LiveId" clId="{3BB0656B-BEF1-CF47-85C4-8404ED6A4C9C}" dt="2019-09-30T12:07:27.763" v="19" actId="478"/>
          <ac:picMkLst>
            <pc:docMk/>
            <pc:sldMk cId="3795225164" sldId="259"/>
            <ac:picMk id="22" creationId="{29116D89-5671-4377-A980-517B605BECAA}"/>
          </ac:picMkLst>
        </pc:picChg>
        <pc:picChg chg="mod">
          <ac:chgData name="Hoàng Thư" userId="21d31c9762d613a4" providerId="LiveId" clId="{3BB0656B-BEF1-CF47-85C4-8404ED6A4C9C}" dt="2019-09-30T12:08:21.307" v="30" actId="1076"/>
          <ac:picMkLst>
            <pc:docMk/>
            <pc:sldMk cId="3795225164" sldId="259"/>
            <ac:picMk id="24" creationId="{5D199BEE-8167-419B-B668-203E8A2CC0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C81C43-8C97-4787-9E67-6FEE1D84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585F07-951E-439A-A7DB-15EAAACEF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F62ED7-EB9D-47A9-BF9F-E8FBF1E3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34A0AA-8FD5-4C86-8F31-3D31ABD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3F7E8D-06E8-4965-9227-B2B540D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8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62CCB-63AE-4BC5-882D-1818C3C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D9169F-AF3E-40B1-BC18-85A4C7B10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11AE00-ACD7-4A15-B185-BC11A1F0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037F78-7CCD-411A-9584-8030271C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E8F386-8401-4BD2-A118-F02C56B8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4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14702B4-D98D-4F11-BE96-F1FF275EA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D53901C-0C8D-4F10-9997-6AE651BBC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6520DE-DAA5-40CC-A3CE-E592942F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67F7B6-A811-4FA8-B655-68D93BFD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D84E9-52C2-4612-8A21-06EFD27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CF411-3DEF-46D1-B675-C48FED39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91509-E546-43FB-98D6-6B656590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B402C0-5D64-4FA8-B7A1-2DC509FE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69DC95-C7B6-475F-8785-3B9FAAAC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BDFA22-6D49-4339-B627-2EBBCC0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6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347905-26D5-4AAD-B9AA-0768E6AC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004625-889A-4B5E-91DF-886F4BF9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2DD92D-CB11-4825-A48A-651A8410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B2DDC4-A3D2-4682-8945-C0DA250D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78F52F-B27B-49CB-A3E9-CD723026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D51D3-81D0-47D0-AFBB-001ADDD3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CBC757-CD1E-4576-A47C-CB261696F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8A03A0-58CF-4752-9C67-37DF396D5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38A83D-B1BD-46AF-9B04-690C8CE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369FEE-1515-4398-953A-3B8604E0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5AF395-FE11-4E4D-8D74-BFCA29B7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658389-E235-40B6-936E-696FC894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4DAA47-EFF5-4C2F-9FDC-F931255C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C21C54-9AE0-411F-9D51-FEFD85BFD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0FFB7A6-68BD-4C89-BA50-7D80DB075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DE108A-A856-441A-966E-3E2BB7188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E5D45AB-AD0C-43BD-9C71-577057B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1C994C8-55A9-4DE7-A292-E46EFB61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A0AFCDF-7718-40FD-9C0C-F867AE62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A30F2-0C34-4AAF-BD4B-54C04629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E8AC8DE-6E65-40FA-970C-7DD78403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6379B1-A738-45D1-9C4D-7A96F3D6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3EE0E8-8B6F-4941-AE51-E8A78DF2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4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7FD9B6-FCA8-493A-8121-06350FF8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6BAF242-37ED-4A7C-8CB1-E0E05373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786D51-30FA-4C5E-AA2C-4F456027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1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A13A2-0F07-409B-831B-72D749F7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5E48B1-9887-47FC-8B33-EFB79175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A22928A-5C9B-4E0E-ACA5-DAC8E8FE6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0497BF-46D2-4ED7-92A6-A0DF26DB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FC497B6-F20A-41CF-BF5E-E84D9A71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0B5738-71BB-4769-8CEA-5E666A5E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5FE272-8DF8-4794-AC33-8E0DC535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5D5AD1-1ACC-41B3-9D01-029208B9B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274EE8-8D24-4E30-85CE-3EAE8BCBF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6C8062-9A78-4204-B41B-1281F052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8CE470-79B5-4EC6-A8D6-3CDD3BC8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23C154-4DC8-4458-89AB-A8E9B3F9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A2E02D-E0E2-4A80-8F57-8FE31FB5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E03057-A137-4B19-865C-2FC72969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EFA37F-7CDF-4AA6-93AE-94B3FA4F4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6248-9075-44F6-BABA-ACCDFFA5474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1D6ECB-C279-47B4-8FA3-DE1ADCE70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248301-85C3-4A8E-BC22-25CE7E8FE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A7C2-3364-4B6C-B187-A7ABF31A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1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3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.gi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8A28A4-4681-4BA9-86E8-2C3B0F385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729" y="883919"/>
            <a:ext cx="2857500" cy="28575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xmlns="" id="{D19A5806-7592-478F-A44B-3D1C8234DB7B}"/>
              </a:ext>
            </a:extLst>
          </p:cNvPr>
          <p:cNvSpPr/>
          <p:nvPr/>
        </p:nvSpPr>
        <p:spPr>
          <a:xfrm>
            <a:off x="315850" y="13792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Ong</a:t>
            </a:r>
            <a:endParaRPr lang="en-US" sz="660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xmlns="" id="{ECB32C92-7DDE-4979-AB3A-808B65CBF3F1}"/>
              </a:ext>
            </a:extLst>
          </p:cNvPr>
          <p:cNvSpPr/>
          <p:nvPr/>
        </p:nvSpPr>
        <p:spPr>
          <a:xfrm>
            <a:off x="2471927" y="1981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non</a:t>
            </a:r>
            <a:endParaRPr lang="en-US" sz="660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CABDF488-8BEB-4D77-A429-CFB91F278DD1}"/>
              </a:ext>
            </a:extLst>
          </p:cNvPr>
          <p:cNvSpPr/>
          <p:nvPr/>
        </p:nvSpPr>
        <p:spPr>
          <a:xfrm>
            <a:off x="6784081" y="25603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việc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199C24C2-6B91-4322-BDB4-819FF0CB9BE4}"/>
              </a:ext>
            </a:extLst>
          </p:cNvPr>
          <p:cNvSpPr/>
          <p:nvPr/>
        </p:nvSpPr>
        <p:spPr>
          <a:xfrm>
            <a:off x="4628004" y="13792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endParaRPr lang="en-US" sz="6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27D7D99-9E1A-47C2-9A0E-04166401D7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952" y="3436622"/>
            <a:ext cx="2650039" cy="26618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EA834E6-709B-490E-901D-06776B901B01}"/>
              </a:ext>
            </a:extLst>
          </p:cNvPr>
          <p:cNvSpPr/>
          <p:nvPr/>
        </p:nvSpPr>
        <p:spPr>
          <a:xfrm>
            <a:off x="4753961" y="5417818"/>
            <a:ext cx="42838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/>
              <a:t>The little bee</a:t>
            </a:r>
          </a:p>
        </p:txBody>
      </p:sp>
    </p:spTree>
    <p:extLst>
      <p:ext uri="{BB962C8B-B14F-4D97-AF65-F5344CB8AC3E}">
        <p14:creationId xmlns:p14="http://schemas.microsoft.com/office/powerpoint/2010/main" val="31918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udi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70" y="2812731"/>
            <a:ext cx="2934336" cy="293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29" y="0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0667024D-077C-41FB-84FC-D91D5651A194}"/>
              </a:ext>
            </a:extLst>
          </p:cNvPr>
          <p:cNvSpPr/>
          <p:nvPr/>
        </p:nvSpPr>
        <p:spPr>
          <a:xfrm>
            <a:off x="1494155" y="484145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Question 1?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7" y="1603081"/>
            <a:ext cx="1600706" cy="16078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39494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right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165" y="2812731"/>
            <a:ext cx="2934336" cy="293433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322724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wrong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460" y="2812731"/>
            <a:ext cx="2934336" cy="293433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605953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wrong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755" y="2812731"/>
            <a:ext cx="2934336" cy="293433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889183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wrong</a:t>
            </a:r>
          </a:p>
        </p:txBody>
      </p:sp>
    </p:spTree>
    <p:extLst>
      <p:ext uri="{BB962C8B-B14F-4D97-AF65-F5344CB8AC3E}">
        <p14:creationId xmlns:p14="http://schemas.microsoft.com/office/powerpoint/2010/main" val="300591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70" y="2812731"/>
            <a:ext cx="2934336" cy="293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29" y="0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0667024D-077C-41FB-84FC-D91D5651A194}"/>
              </a:ext>
            </a:extLst>
          </p:cNvPr>
          <p:cNvSpPr/>
          <p:nvPr/>
        </p:nvSpPr>
        <p:spPr>
          <a:xfrm>
            <a:off x="1494155" y="484145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 2?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7" y="1603081"/>
            <a:ext cx="1600706" cy="16078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39494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wrong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165" y="2812731"/>
            <a:ext cx="2934336" cy="293433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322724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right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460" y="2812731"/>
            <a:ext cx="2934336" cy="293433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605953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wrong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755" y="2812731"/>
            <a:ext cx="2934336" cy="293433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889183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wrong</a:t>
            </a:r>
          </a:p>
        </p:txBody>
      </p:sp>
    </p:spTree>
    <p:extLst>
      <p:ext uri="{BB962C8B-B14F-4D97-AF65-F5344CB8AC3E}">
        <p14:creationId xmlns:p14="http://schemas.microsoft.com/office/powerpoint/2010/main" val="13824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031" y="3787751"/>
            <a:ext cx="2934336" cy="293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29" y="0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0667024D-077C-41FB-84FC-D91D5651A194}"/>
              </a:ext>
            </a:extLst>
          </p:cNvPr>
          <p:cNvSpPr/>
          <p:nvPr/>
        </p:nvSpPr>
        <p:spPr>
          <a:xfrm>
            <a:off x="1494155" y="484145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 3?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7" y="1603081"/>
            <a:ext cx="1600706" cy="16078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1632003" y="3008085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wrong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1653353" y="3787751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wrong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8102100" y="2699479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right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664" y="3900477"/>
            <a:ext cx="2934336" cy="293433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8102100" y="3727907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wrong</a:t>
            </a:r>
          </a:p>
        </p:txBody>
      </p:sp>
    </p:spTree>
    <p:extLst>
      <p:ext uri="{BB962C8B-B14F-4D97-AF65-F5344CB8AC3E}">
        <p14:creationId xmlns:p14="http://schemas.microsoft.com/office/powerpoint/2010/main" val="37952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70" y="2812731"/>
            <a:ext cx="2934336" cy="293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29" y="0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0667024D-077C-41FB-84FC-D91D5651A194}"/>
              </a:ext>
            </a:extLst>
          </p:cNvPr>
          <p:cNvSpPr/>
          <p:nvPr/>
        </p:nvSpPr>
        <p:spPr>
          <a:xfrm>
            <a:off x="1494155" y="484145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 4?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7" y="1603081"/>
            <a:ext cx="1600706" cy="16078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39494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wrong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165" y="2812731"/>
            <a:ext cx="2934336" cy="2934336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322724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wrong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460" y="2812731"/>
            <a:ext cx="2934336" cy="293433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6059538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wrong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755" y="2812731"/>
            <a:ext cx="2934336" cy="293433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8891833" y="5724063"/>
            <a:ext cx="2774179" cy="84182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right</a:t>
            </a:r>
          </a:p>
        </p:txBody>
      </p:sp>
    </p:spTree>
    <p:extLst>
      <p:ext uri="{BB962C8B-B14F-4D97-AF65-F5344CB8AC3E}">
        <p14:creationId xmlns:p14="http://schemas.microsoft.com/office/powerpoint/2010/main" val="30393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8A28A4-4681-4BA9-86E8-2C3B0F385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729" y="883919"/>
            <a:ext cx="2857500" cy="28575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xmlns="" id="{D19A5806-7592-478F-A44B-3D1C8234DB7B}"/>
              </a:ext>
            </a:extLst>
          </p:cNvPr>
          <p:cNvSpPr/>
          <p:nvPr/>
        </p:nvSpPr>
        <p:spPr>
          <a:xfrm>
            <a:off x="315850" y="13792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/>
              <a:t>Subscribe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xmlns="" id="{ECB32C92-7DDE-4979-AB3A-808B65CBF3F1}"/>
              </a:ext>
            </a:extLst>
          </p:cNvPr>
          <p:cNvSpPr/>
          <p:nvPr/>
        </p:nvSpPr>
        <p:spPr>
          <a:xfrm>
            <a:off x="2471927" y="1981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my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CABDF488-8BEB-4D77-A429-CFB91F278DD1}"/>
              </a:ext>
            </a:extLst>
          </p:cNvPr>
          <p:cNvSpPr/>
          <p:nvPr/>
        </p:nvSpPr>
        <p:spPr>
          <a:xfrm>
            <a:off x="6784081" y="25603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</a:rPr>
              <a:t>please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199C24C2-6B91-4322-BDB4-819FF0CB9BE4}"/>
              </a:ext>
            </a:extLst>
          </p:cNvPr>
          <p:cNvSpPr/>
          <p:nvPr/>
        </p:nvSpPr>
        <p:spPr>
          <a:xfrm>
            <a:off x="4628004" y="1379218"/>
            <a:ext cx="2740154" cy="236220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Channel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27D7D99-9E1A-47C2-9A0E-04166401D7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952" y="3436622"/>
            <a:ext cx="2650039" cy="26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udi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 Light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2021-08-13T05:10:21Z</dcterms:created>
  <dcterms:modified xsi:type="dcterms:W3CDTF">2021-08-13T05:10:38Z</dcterms:modified>
</cp:coreProperties>
</file>